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Maven Pro" panose="020B0604020202020204" charset="0"/>
      <p:regular r:id="rId15"/>
      <p:bold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77868-CE20-4D66-B0BE-E727E6B78D1A}" v="1" dt="2019-10-02T16:06:53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19-10-02T15:52:25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4474 6169 0,'0'0'0,"4"1"15,-2 1 16,5 3-15,4 0 0,1-5-1,1-5 1,-1-3 0,-3-3-1,-1-1 1,-4 6-1,2-3 17,1-5-17,2 4 1,-3 1 0,-1 2-1,-3 4 1,0 1-1,-2 2 1,0 0 0,0 0-1,0 0 1,0 0 0,0 0-1,0 0 16,0 0-15,0 0 0,0 0-1,0 0 1,0 0 0,0-1-1,0 1 1,0 0-1,-4 6 1,-3 10 0,-5 8 15,-2 0-15,-5 6-1,-6 1 1,4-2-1,2 2 1,2-1 0,-2 1-1,1 0 1,-1-1 0,1 3-1,4-3 1,0-4 15,-1 4-15,2 4-1,-2 1 1,5-5 0,4 4-1,6-4 1,0 4-1,0 7 1,0 5 0,6 1-1,-4-1 1,0-7 15,4 1-15,1-1-1,3 1 1,1 4 0,0-1-1,3-9 1,-5 4 0,-5 0-1,0 1 1,0-8-1,1 3 1,3 2 15,3-5-15,6 3 0,-6-12-1,-1-7 1,-5-7-1,-3-5 1,-2 1 0,0-4-1,0 0 1,0 0 0,0 0 15,0 0-16,0 0 1,0 0 0,0 0-1,0 0 1,0 0 0,0-4-1,-2-3 1,-5-9-1,-2-6 1,-4-7 15,2 1-15,6-6 0,0 2-1,1-4 1,-8 0-1,1 3 1,-3-2 0,-2-1-1,3 6 1,3-10 0,6 3-1,2-3 1,-1-2-1,3-3 17,3-2-17,1 0 1,8-3 0,1 1-1,-1 2 1,-4-4-1,-2 4 1,-4-1 0,2 3-1,4 2 1,-1 5 15,3-1-15,0-2-1,7-2 1,-2 3 0,-3 2-1,0-1 1,1 3 0,4 7-1,1 2 1,2 0-1,-3 0 1,-7 4 0,-7 4 15,2 3-15,-1 2-1,6 3 1,-1 0-1,-1 3 1,-1 1 0,-1 2-1,-4 2 1,0 1 0,-2 2-1,0 0 1,0 0 15,0 0-15,0 0-16</inkml:trace>
  <inkml:trace contextRef="#ctx0" brushRef="#br0" timeOffset="1887.948">4146 5643 0,'0'0'16,"0"0"-1,-10-2 16,-20-6-15,-25-1 0,8 2-1,-16-1-15,5 4 32,-14-4-32,2 1 15,-13-3-15,3 3 16,-8-3-16,9 3 15,-8-2 1,7 3 0,-13-1-16,12 2 15,-8 2-15,16 1 16,-3-4-16,-6-5 31,47 1-15,32 3-1,0 5 1,6 2 15,-3 0-15,0 0 0,0 0-1,0 0 16,0 0-15,0 0 0,0 0-1,0 0 17,0 0-17,8-4 1,21-10 15,-1-3-15,17-4-16,5 3 15,10-9-15,2 5 16,8 1-16,19-4 31,-15 7-15,-38 16-1,-31 6 1,-29 9 15,-27 6-15,5-6 0,-8 4-16,0-2 31,-11 4-31,5-4 15,-8 3-15,6-4 16,-3 9-16,-17 5 16,12-1 15,42 1-15,24-1-1,22-5 1,23 3 15,21-1-15,-9-9-1,4 1-15,24-2 16,0-4 15,-11-7-15,-29-3-1,-17 0 1,-15 0 15,-9 0-31</inkml:trace>
  <inkml:trace contextRef="#ctx0" brushRef="#br0" timeOffset="2416.534">3470 4983 0,'0'23'16,"-1"22"-1,-8 16 1,-7 15 15,8 1-15,16-9 0,34-17 15,17-19-16,-1-25 1,-11-16 0,-11-8-1,-17 9 1,-19 8 0</inkml:trace>
  <inkml:trace contextRef="#ctx0" brushRef="#br0" timeOffset="2635.947">3374 5215 0,'51'0'15,"11"-3"1,3-1-1,-10-3 17,-19 3-17,-36 4-15</inkml:trace>
  <inkml:trace contextRef="#ctx0" brushRef="#br0" timeOffset="2850.627">3368 5027 0,'47'-6'16,"17"0"-16,-7-1 16,10-1-16,15-2 31,-9 2-16,-73 8-15</inkml:trace>
  <inkml:trace contextRef="#ctx0" brushRef="#br0" timeOffset="5329.744">4674 5582 0,'0'0'15,"0"0"1,0 0 15,0 0-15,0 0 0,0 0-1,4 0 16,5 0-15,14 4 0,19-3-1,21 2 17,18 2-17,-19-3 1,-4 2-16,-4 0 15,6 2-15,-7 0 16,3 3 0,-3-2-1,14 3-15,-5-3 16,10-1-16,-12 0 31,6-3-31,-9 3 16,6-4-16,-11 2 31,9-3-31,18-1 16,2-1-1,-6 2 17,-19 4-17,-24-2 16,-19-3-15,-5 0 0,-4 0 15,0 0-15,-4 0 15,0 0-16,0 0 17,0 0-17,0 0 1,0 0 15,0 0-15,0-3 15,-10-9-15,-22-14-1,-18-14 17,7 6-17,-1-1-15,-21-4 31,2 3-15,13 7 15,26 23-15,19 6 0,20 11 15,4 2-16,16 7-15,3 1 32,18 8-32,-5-5 15,4 3-15,12 7 16,3-6 15,-17-5-15,-26-10 15,-16-9-15,-11 0 15,-10 0-15,-11 7-1,-5 5 16,2 2-15,3-4 0,4-1 15,5-5-15,-1 2-1,9-4 1,-1-3 15,2 0-15,-6 4-1,0 2 1,-3 1 15,1-3-15,5-1-1,-1-2 17,-2-2-17,0 1 1,-1 2 0,-4 0 15,14-5-31</inkml:trace>
  <inkml:trace contextRef="#ctx0" brushRef="#br0" timeOffset="6487.646">5477 5040 0,'0'0'16,"-4"11"-1,-22 19 17,-2 1-17,-14 8-15,3-1 16,-14 6-16,-18 10 31,5-5-15,10-7-1,31-33 1,24-18 15,18-25-15,4 0-1,14-11-15,1 1 16,14-10-16,1 4 31,5-5-31,22-8 16,-11 12 15,-23 29-15,-27 24-1,-9 19 17,-6 24-17,0 23 17,-2 12-17,5-1 1,-1-4 15,3-16-15,-9-25 15,-7-26-15,-14-27-1,-8-18 16,-2-1-15,-3 7 15,-15 4-15,-9 10 0,7 6-1,24 6 16,35 8-15,36 3 0,3 0 15,17 0-31,-1-5 16,9-2-16,23-5 15,-8 0 16,-25 0-15,-60 6-16</inkml:trace>
  <inkml:trace contextRef="#ctx0" brushRef="#br0" timeOffset="12311.326">4310 6748 0,'2'-43'16,"5"-18"-16,3 4 16,7-19-16,-3 6 15,2-4-15,7-17 16,-7 23 0,-16 68-1</inkml:trace>
  <inkml:trace contextRef="#ctx0" brushRef="#br0" timeOffset="22572.802">3681 7744 0,'23'-38'15,"-3"-3"1,-1 5 0,-4 7 15,-6 12-15,-6 20-1,-11 21 1,2 3-1,-7 12-15,2 5 16,-1 11-16,4-3 16,1 12-16,7-5 15,10 7 1,1-11 0,14 2-16,0-14 15,12-7-15,27-9 16,16-24-1,-1-25 1,-28-4 0,-7-11-16,-13 1 15,-2-11-15,-1-25 16,-3-9 0,-6-6 15,-15 5-16,-18 19 1,-10 13 0,8 45-1,7 20 1,3 4 0,0-6-1,6-13-15</inkml:trace>
  <inkml:trace contextRef="#ctx0" brushRef="#br0" timeOffset="23140.102">4490 7771 0,'0'18'0,"1"31"31,2 2-16,1 2-15,8 29 16,5 1 0,-5-17-1,1-17 1,-9-39 0,-4-32-1,0-5 1,-4-13-16,-4-2 15,1-15-15,3 4 16,-2-4-16,16-25 16,26 11-1,25 17 17,10 23-17,1 25 1,-12 15-1,-9 7 1,-18-1 0,-18-9-1,-15-6-15</inkml:trace>
  <inkml:trace contextRef="#ctx0" brushRef="#br0" timeOffset="23723.546">5167 7806 0,'0'-8'15,"-9"-15"1,-10 0 0,-19 10-1,-20 26 1,16 6-1,-1 11-15,8 2 16,-2 10-16,6 28 16,18 1-1,29-18 17,16-27-17,20-29 1,0-27-1,0-25 1,-11-13 0,-11-1-1,-17 26 1,-15 36 0,-5 39-1,-1 30 1,10 14 15,26-3-15,21-20-1,6-31 1,0-39 0,-2-25-1,-12-7 1,-8 9-1,-33 40-15</inkml:trace>
  <inkml:trace contextRef="#ctx0" brushRef="#br0" timeOffset="24008.779">5421 7574 0,'-2'46'16,"4"10"-16,0 3 15,4 12-15,1-2 16,3 10-16,1 24 31,0-17-15,-6-37-1,-1-23 1,1-12 0,-5-14-16</inkml:trace>
  <inkml:trace contextRef="#ctx0" brushRef="#br0" timeOffset="25063.956">4132 8426 0,'-14'46'16,"0"16"0,4 18-1,7-23 1,4 7-16,8 15 31,3-5-15,4-27-1,-13-40 1,-3-40 0,-1-5 15,-8-15-31,4 2 15,-6-15-15,5 6 16,-3-6-16,-1-20 16,-1 11-1,5 16 1,2 30 0,4 26 15,9 21-16,5 24 1,9 18 0,3 4-1,6-2 1,7-23 15,5-30-15,3-31-1,-14-9 1,-3-9-16,4-24 16,3-5-1,-8 11 1,-2 8 0,-17 36-1,-7 26 16,-6 30-15,0-2 0,2 13-16,1 1 15,0 13-15,0-6 16,1 12-16,5-12 16,-1 4-16,16 10 31,2-6-16,-6-47 1,-7-31 0,-9-23-1,-1-8 17,-1 8-17,1 32-15</inkml:trace>
  <inkml:trace contextRef="#ctx0" brushRef="#br0" timeOffset="25385.097">4799 8453 0,'6'19'0,"-3"7"31,4 16-31,-6 0 16,5 12-16,-4-3 16,-1 5-16,6 22 15,6-19 17,9-30-17,-3-32 1,-2-18-1,-3-5 17,-2 2-32,-12 24 15</inkml:trace>
  <inkml:trace contextRef="#ctx0" brushRef="#br0" timeOffset="25584.564">4669 8523 0,'27'0'15,"29"-6"1,14-1 0,-6-3-1,-11 1 1,-53 9-16</inkml:trace>
  <inkml:trace contextRef="#ctx0" brushRef="#br0" timeOffset="26077.251">5294 8575 0,'-3'-11'15,"-18"-4"1,-10-1 0,-13 6-1,0 10 1,14 17 0,20 18-1,27 15 16,22 10-15,15 1 0,1-3-1,-20-8 17,-31-14-17,-25-14 1,-14-18 15,-9-14-15,4-8-1,8-4 1,12 4 15,4 5-15,16 13-16</inkml:trace>
  <inkml:trace contextRef="#ctx0" brushRef="#br0" timeOffset="26298.653">5467 9067 0,'0'0'16,"0"0"15,0 0-15,0 0-16</inkml:trace>
  <inkml:trace contextRef="#ctx0" brushRef="#br0" timeOffset="37040.924">2682 6244 0,'0'0'16,"0"0"-1,5 0 1,11 0 0,30-3-1,-1 2 17,11-5-32,-5-1 15,13-4-15,21-9 16,-5 3-1,-9 4 1,-43 5 0,-23 11-1,-18 13 1,-11 24 0,-1-3 15,-1 11-31,5-3 15,-4 12-15,4-3 16,-2 5-16,3 26 16,3-1-1,6-10 1,3-31 0,8-34-1,2-24 16,4-16-15,3-9 0,1 2-1,-1 7 1,-9 31-16</inkml:trace>
  <inkml:trace contextRef="#ctx0" brushRef="#br0" timeOffset="37654.278">3350 6270 0,'0'0'15,"0"0"1,3-2 0,12-6-1,15-8 1,15-1 0,3 4-1,4-1 1,-9 5 15,-12 3-15,-16 8-1,-14 15 1,-17 20 0,-2 0-1,-7 6-15,-2-2 16,-6 10-16,-1-3 31,-2 5-31,-3 19 16,2 4-1,12-7 1,9-16 0,9-26-1,5-24 1,2-12-1,2-12 1,2-2 15,-3 4-15,-1 19-16</inkml:trace>
  <inkml:trace contextRef="#ctx0" brushRef="#br0" timeOffset="37884.674">3760 6270 0,'0'0'16,"0"0"-1,0 0 1,0 0 0,0 0-16</inkml:trace>
  <inkml:trace contextRef="#ctx0" brushRef="#br0" timeOffset="38423.22">3960 6276 0,'-11'30'16,"-6"7"-16,-2 6 15,-11 12-15,-3-1 16,-4 13-16,1-6 16,-6 13-16,11-11 15,-10 3-15,-5 13 16,6-15-1,16-32 1,6-21 15,9-5-15,5-3 0,4-3-16</inkml:trace>
  <inkml:trace contextRef="#ctx0" brushRef="#br0" timeOffset="38634.656">3733 6985 0,'0'0'0,"0"0"0</inkml:trace>
  <inkml:trace contextRef="#ctx0" brushRef="#br0" timeOffset="42818.464">4816 6461 0,'6'36'16,"5"11"-16,1 2 15,6 10-15,3-4 16,2 4-16,6 18 15,-5-12 1,-17-43 0,-12-39-1,-7-19 1,1-3 0,-3 2-1,14 37-15</inkml:trace>
  <inkml:trace contextRef="#ctx0" brushRef="#br0" timeOffset="43248.315">4795 6398 0,'23'-20'0,"11"-5"0,2 2 16,12-2-1,-4 2 1,9 2-16,19 1 16,-2 13-1,-13 17 1,-25 16 0,-30 17-1,-29 14 1,-1-14-1,-13 2-15,1-10 16,-10 1-16,3-5 16,-6-2-1,-12 14-15,10-11 16,19-10 15,36-15-15,21-11-1,5 1 1,-7-5 0,-19 8-16</inkml:trace>
  <inkml:trace contextRef="#ctx0" brushRef="#br0" timeOffset="43780.89">5201 6622 0,'8'-6'16,"8"-5"-1,10-8 1,6-2-1,-2-2 1,-5 4 15,-15 7-15,-16 4 0,-13 9-1,-13 24 1,5 3-1,2 12 1,-5 30-16,13 9 31,26-8-15,32-21 0,0-23-1,6-23-15,-1-10 16,4-17-16,-8-5 15,0-17-15,3-25 32,-7 1-17,-13 24 1,-25 45-16</inkml:trace>
  <inkml:trace contextRef="#ctx0" brushRef="#br0" timeOffset="44311.476">5476 6442 0,'6'8'16,"6"18"15,2 4-16,-3 14-15,4 25 16,-3 1 15,-5-9-15,-3-24 0,-2-27-1,2-31 16,-4-7-15,0-13-16,0-2 16,0-9-16,0-27 31,10 5-15,10 22-1,14 25 1,5 23 15,-6 8-15,-7 3-1,-9 1 1,-7-6 15,-10-2-31</inkml:trace>
  <inkml:trace contextRef="#ctx0" brushRef="#br0" timeOffset="45235.998">5784 6382 0,'3'43'15,"4"12"17,7 3-17,1-7 1,-3-11 0,-5-17 15,-2-25-16,-2-13 1,-3-18-16,0-9 16,2-25-1,-2 2 1,1-11-16,6-19 16,7 33-1,9 54 16,-9 21-15,-1 23-16,-3 7 16,-2 13-16,10 24 15,0 2 17,4-25-17,-6-35 1,0-44-1,-7-11 17,2-22-32,-1 1 15,1-15-15,12-14 16,7 18 15,4 49-15,-7 24-1,-1 22-15,-7 10 16,2 9-16,5 25 31,-1-10-15,-3-32 0,1-30-1,-4-11 16,-10 3-15,-9 6-16</inkml:trace>
  <inkml:trace contextRef="#ctx0" brushRef="#br0" timeOffset="45801.485">6684 6071 0,'-3'-4'15,"-12"-1"1,-23 7 0,3 5 15,-11 10-31,5 8 15,3 11-15,-2 23 16,27 1 15,32-15-15,24-23 0,-11-20-1,5-18 1,-6-9-1,6-10-15,12-20 16,-8 2 0,-14 27-1,-18 35 17,-1 34-17,-1-5 1,12 7-16,5-5 31,13-5-31,21-5 16,10-15-1,-9-4 1,-25-7 0,-34-4-16</inkml:trace>
  <inkml:trace contextRef="#ctx0" brushRef="#br0" timeOffset="81996.668">12264 3503 0,'0'0'15,"0"0"1,0 0 0,0 0-1,0 0 1,0 0 15,0 0-15,-2 5-1,-1 7 1,-3 15 0,4 20-1,4 23 1,0-13 15,3 7-31,3-4 16,1 10-16,-3-2 31,8 10-31,-5-3 16,2 12-16,-1-6 31,-1 8-31,0-9 15,1 8-15,-3-10 16,3 13 0,-3-9-1,5 10-15,1-7 16,0 7-16,1-9 31,-5 16-31,-4-14 16,5 17-16,-3-16 31,7 16-31,-4-14 16,-1 14-16,-5-13 15,1 13 1,-3-11 0,4 13-16,3-13 15,10 12-15,0-8 16,5 9-16,-4-15 15,-7 8-15,-4-15 16,0 9-16,-3-18 16,-2 8-16,4-20 15,7 4-15,8 20 16,-1 9 0,11 0-1,-3-1 1,-2-2-1,-2-10 1,3-11-16,6-10 16,-8-18 15,-16-19-15,-3-14-1,-4-6 16,-8-9-15,-6-20 0,-10-25 15,-3 8-15,-5-4-16,1 1 15,-3-9-15,4 4 16,-4-13-1,5 6 1,4-15-16,8 11 16,-3-16-16,7 11 15,0-13-15,1 10 32,-3-14-32,-1 5 15,-5-14-15,6 10 16,-4-17-16,6 11 31,-1-17-31,4 30 16,5 2-16,1-7 0,0 14 15,1-2-15,-2-12 0,1 13 16,-3 0 0,2-16-16,-3 15 0,0-3 15,-5-9-15,-5-2 0,-1-19 0,0 13 16,0-10-16,5 19 15,1-6 1,1 17-16,-5-9 0,4 17 16,0-14-16,-1 10 15,0-6 1,3 12 0,-1-12-16,3 14 0,-1-14 15,-1-20 1,-5-5-1,-1-1 1,11 30 0,-4-1-16,5-19 15,1-5 1,0 3 0,1 15-16,-12 12 15,0 7 1,3-6-1,3 31 1,-5 4 15,6 13-15,2 5 0,2 6-1,0-1 1,0 6-1,4 12 17,5 25-17,-1-2 1,-2 9-16,-3 4 16,4 12-16,-4 2 15,7 17-15,-3-5 31,-1 21-31,-5-24 16,2-1-16,-6 5 0,3-12 16,0 6-1,0 13-15,0-11 16,0 4-16,0 16 0,0-17 16,4 9-16,4 10 0,0-15 15,1 1-15,2 7 0,2-16 16,1 1-16,1 7 0,-2 4 15,4 12-15,-4-13 16,-1 14-16,-3-20 16,8 15-1,-4-15-15,5 5 0,-5-13 16,-2 7-16,-4-15 16,-3 10-16,-2-16 15,4 12-15,-1-17 16,7 16-16,0-13 15,2 9-15,-4-12 16,-1 11-16,1 19 16,9 9-1,5 0 1,-5-2 0,-3-2-1,-15 5 1,-6-3-16,2 1 15,3 1 1,8-6 0,8 9 15,6 1-15,14-11-1,6-1 1,-7-11 15,-3-14-15,-7-21-1,0 0 17,-4-10-17,-12-12 1,-4-7 15,-2-5-15,-2 2-1,-1-12 17,-8-11-17,-10-9 1,-1-1-1,0 4 17,19 25-32</inkml:trace>
  <inkml:trace contextRef="#ctx0" brushRef="#br0" timeOffset="96553.735">3009 11155 0,'0'0'16,"-1"0"-1,-9 0 1,-4 0-1,-4 0 1,-1-1 0,0 1-1,0 0 1,5 1 0,14-1-16</inkml:trace>
  <inkml:trace contextRef="#ctx0" brushRef="#br0" timeOffset="112638.703">12079 3230 0,'-23'-35'31,"1"9"-15,-15 1-16,-4 10 15,-23 0-15,9 7 16,-6 6-16,-10 6 0,7 2 16,-8 5-16,-14 6 0,11 0 15,-6 8-15,-11 4 0,10-1 16,-3 7-16,-15 11 0,15-8 15,2 6-15,-8 9 0,13-4 16,1 5-16,-10 16 0,20-13 16,0 7-16,-7 14 0,13-13 15,1 9-15,-12 16 0,13-16 16,3 7-16,-14 16 0,15-16 16,1 5-16,-9 17 0,14-17 15,-2 6-15,-4 20 0,12-20 16,-1 6-16,-2 18 0,11-20 15,3 6-15,-4 19 0,8-21 16,-3 4-16,1 19 0,5-27 16,4 8-16,-5 17 0,9-24 15,6 0-15,-4 14 0,7-24 16,2 3-16,1 14 0,3-26 16,6 3-16,9 14 0,-2-26 15,10 7-15,13 5 0,-7-14 0,5 1 16,9 8-16,-6-15 0,2 2 0,12 8 15,-11-16-15,6 2 0,10 9 0,-12-14 16,3 0-16,10 12 0,-8-14 16,0 2-16,12 11 0,-2-2 15,13 13-15,-4-16 16,15 10-16,-13-14 16,19 3-16,-15-11 15,11 5-15,-11-13 16,11 0-16,-13-8 15,10 6-15,-17-11 16,11-1-16,-11-8 16,12 0-16,-7-3 0,8-2 0,-14-2 15,10-1-15,-15-4 16,11-4-16,-11 0 16,15-4-16,-9 3 15,15-6-15,-12 4 16,13-5-16,-13 1 15,16-8-15,-14 4 16,8-8-16,-14 0 16,12-10-16,-12 0 15,10-11-15,-9 2 16,6-8-16,-14 8 16,3-11-16,11-17 15,-27-13 1,-15 2-1,-13 36 1,-7 22 0,-7 19-16</inkml:trace>
  <inkml:trace contextRef="#ctx0" brushRef="#br0" timeOffset="117146.644">17338 4966 0,'-7'49'16,"-3"10"-16,3 4 16,-1 17-16,6-15 15,-3 1-15,3 13 16,0-9-1,-2 4-15,-1 11 0,-1-9 16,-2 1-16,-1 14 0,5-13 16,-1-3-16,2 12 0,6 3 15,11 15-15,4-22 16,4-4-16,18-5 16,-25-67-1,-10-34-15,-6-21 16,-7-17-1,0 7 1,5 20 0,-1 19-1,4 19-15</inkml:trace>
  <inkml:trace contextRef="#ctx0" brushRef="#br0" timeOffset="117610.404">16369 5855 0,'7'-3'16,"22"-4"-16,13-2 16,24-9-16,-7 7 31,1 0-31,17-2 0,-7 7 15,4-4-15,14 4 0,-10-1 16,9 3-16,15-1 16,-11 3-1,5-4-15,12 4 0,-18 1 16,1 1-16,7 1 0,-3-1 16,9 2-16,6-10 15,-46-5 1,-32 8-1,-16 2 1,-16 3-16</inkml:trace>
  <inkml:trace contextRef="#ctx0" brushRef="#br0" timeOffset="118105.081">17868 5274 0,'-21'19'16,"-7"5"-1,-23 14-15,-6 4 32,-17 13-32,14-12 15,3-2-15,-9 9 0,1-1 16,-12 11-16,16-15 16,5-2-1,-10 2-15,2 0 0,-10 10 0,10-5 31,-1-2-31,3 17 16,18-14 0,24-27-1,7-21 17,7-2-17,2-1 1,2 0 15,2 0-31</inkml:trace>
  <inkml:trace contextRef="#ctx0" brushRef="#br0" timeOffset="118510.997">16639 5392 0,'8'1'15,"26"11"17,2-1-17,11 12-15,0 3 16,12 16-16,-2 1 31,9 16-31,0-3 16,8 13-16,-20-20 15,0-1-15,2 3 0,6 5 16,18 6-16,-13-11 16,13-2-16,-15-9 15,4-10-15,5-18 16,-36-7 15,-19-4-15,-8 2-16,-11-3 0</inkml:trace>
  <inkml:trace contextRef="#ctx0" brushRef="#br0" timeOffset="125296.851">7061 10662 0,'47'-19'16,"16"-3"-16,-6 3 16,12 0-16,-8 4 31,5 3-31,15 1 16,-3 1-1,-18 0 16,-9-6-15,-5 15 0,-6 2-1,3 3 17,0 0-17,-1-4 1,-5 0 15,-6 2-15,-6-4-1,-7-4 1,-8 4 15,1 6-15,2 5-1,-7 1 1,1 1 15,0-5-15,-4 7 0,7 1-1,5 19 16,4 5-15,0-6 0,-2-12-1,-6-4 1,-2-7 0,-3-5-1,-4-2 1,1 2-1,1-2 1,4-2 0,1 2-1,1-2 1,1 1 0,-11-1-16</inkml:trace>
  <inkml:trace contextRef="#ctx0" brushRef="#br0" timeOffset="126070.781">8239 10801 0,'0'0'16,"0"0"0,0-3-1,0-6 1,0-1-16,-2 2 31,0 6-15,4-1-1,6 1 17,9-7-17,9-2 1,4-3 15,4 4-15,-2 2 15,-32 8-31,34-5 16,-6 0-1,2 1 17,-30 4-32,0 0 0,25-10 31,-25 10-31,0 0 0,25-7 15,-25 7-15,0 0 0,23-8 32,-23 8-32,18-6 15,5 14 17,4 15-1,-2 3-16,-25-26-15,0 0 0,0 0 0,-7 4 32,-47-28-32,-64-33 0,-16-14 15,-21-5-15,-26-17 0,24 12 32,4 1-32,-4-1 0,19 12 15,6 2-15,1-3 0,131 70 0</inkml:trace>
  <inkml:trace contextRef="#ctx0" brushRef="#br0" timeOffset="136520.845">8590 10335 0,'-7'-45'0,"-6"-14"0,-3 1 31,-4-14-31,-1 8 16,-12-14-16,3 10 31,-9-4-31,1 14 16,-10 7-16,-21 11 31,20 40-15,22 21 15,12-1-15,11-8 15,6-4-16,2-7 1,5 4 15,6 8-15,10 20 15,11 17 0,4 2 1,-40-52-17,0 0-15,0 0 0,0 0 0,45 56 16,-45-56-16,0 0 0,51 51 31,-51-51-31,0 0 0,57 41 31,-57-41-31,64 34 16,6-8 15,-70-26-31,70 25 16,-70-25-16,0 0 0,68 21 31,-68-21-31,0 0 0,43 24 31,-7 25-31,-36-49 0,29 46 32,-3 9-32,6 9 0,-1 8 31,6 11-31,13 21 16,-50-104-1,37 52 1,-14-49 15,-23-3-31,13-16 31,-13 16-31,0 0 0,0 0 0,2-3 32,-2 3-32,0 0 0,0 9 31,0-9-31,0 0 0,0 12 31,0-12-31,0 0 0,-2 14 16,2-14-16,0 0 0,-4 8 15,4-8-15</inkml:trace>
  <inkml:trace contextRef="#ctx0" brushRef="#br0" timeOffset="136894.846">8919 10738 0,'-8'6'16,"-16"13"15,-16 16-15,-11 7-1,0-1 17,13-6-17,38-35-15</inkml:trace>
  <inkml:trace contextRef="#ctx0" brushRef="#br0" timeOffset="137169.113">16352 2579 0,'-2'55'15,"-2"17"-15,1-14 31,1 3-31,0 11 0,2-8 16,0 3-16,0 9 0,0 6 16,0 10-16,0-12 15,0 1 1,2 12 0,9-63-1,6-33 1,6-18-1,-1-4 1,-5 6 0,-7 9-1,-4 5 1,-6 5-16</inkml:trace>
  <inkml:trace contextRef="#ctx0" brushRef="#br0" timeOffset="138191.379">16275 2536 0,'0'5'16,"4"14"-1,9 26 1,-2-1 15,2 14-31,4 6 16,15 17-16,-5-19 15,3 2-15,12 8 0,-7-14 16,5 5-16,11 4 0,4 0 16,9 8-16,-7-12 15,4-9-15,12-3 16,-29-16 0,-23-22-1,-12-5 1,-5-10-1,-4-8 1,-6-11 0,0-18-1,2 1 1,-1-17-16,1-4 16,-1-16-16,2 12 15,3-3-15,0-15 0,0 7 16,3-5-16,2-19 0,3 15 15,1-6-15,3-13 0,-1 13 16,4 4-16,2-4 0,11-23 16,-9 77-1,-29 38 1,7-1-16,-1-2 16,4 0-1,0 0-15</inkml:trace>
  <inkml:trace contextRef="#ctx0" brushRef="#br0" timeOffset="139543.765">17493 9748 0,'-24'-38'16,"-12"-11"-16,-2 9 15,-16-4-15,-1 9 16,-21-1-16,6 7 31,-15 4-31,12 14 16,-7 4-16,18 13 15,3 20 1,21 10 0,15 26-16,16-10 15,14 5 1,16 15-16,0-7 16,13 6-16,15 15 0,-6-13 15,5 9-15,10 10 0,-9-12 16,-2 1-16,8 10 15,-14-18-15,-1 1 0,-3 7 0,-1 0 16,6 17-16,-10-14 16,-6 3-16,-20-4 15,-25-47 1,-19-7 0,19-15-16,-21-10 15,-6-8 1,-11-15-1,12 0 1,-4-11-16,3 3 16,-5-13-16,4-2 15,-10-7-15,6-1 16,-6 1-16,8 4 16,-6-10-16,9 8 15,3-8-15,-4-22 16,9-5 15,13 20-15,12 32 15,5 14-15,6 16-16</inkml:trace>
  <inkml:trace contextRef="#ctx0" brushRef="#br0" timeOffset="140051.658">8490 10699 0,'44'0'16,"9"3"-16,-6-1 15,8 1-15,-5-3 16,9 5 0,23 2-1,-5 0 1,-32-3 0,-45-4-16</inkml:trace>
  <inkml:trace contextRef="#ctx0" brushRef="#br0" timeOffset="149413.381">11724 3199 0,'-31'-13'16,"-20"1"-1,6 7 1,-10 10-16,10 1 31,-4 8-31,-16 5 0,5 0 16,-18 3-1,-18 13-15,6-1 16,-13 10-16,-15 9 0,13-3 31,-10 6-31,-19 17 0,19-8 16,-2 4-16,-12 11 0,20-7 16,1 8-16,-10 10 0,22-7 15,9 5-15,-7 15 16,21-19-16,6 5 0,-10 16 15,20-20 1,-2 4-16,-1 16 0,11-21 16,3 6-16,-3 17 0,15-19 15,5 2-15,3 20 0,9-23 16,2 3-16,2 18 16,3-19-1,3 2-15,-1 18 0,4-21 16,-1 2-16,3 16 0,0-22 15,2 4-15,2 13 0,0-21 16,5 2-16,10 15 0,-4-23 16,12 0-16,9 11 0,-5-23 15,4 9-15,13 15 0,-8-19 16,1 2-16,14 13 0,-7-15 31,3 3-31,10 15 0,-12-16 16,9 2-16,13 11 0,-11-17 15,6 1-15,10 8 0,-10-17 16,8 2-16,15 7 0,-19-16 16,10-2-16,14 6 0,-17-12 15,7-1-15,16 3 0,-17-9 16,5 0-16,14 4 0,-19-10 16,2-3-16,13 1 0,-20-5 15,3-6 1,14 2-16,-19-8 15,3-2-15,12-1 0,-4-6 16,21-2-16,-15-2 16,10-4-16,-14 3 15,14-13-15,-22 3 16,13-15-16,-20-3 16,4-10-16,-15-1 15,5-15 1,-15 5-1,2-20-15,-18 8 16,-1-20-16,-10 7 16,0-18-16,-11 23 15,2 2-15,-4-7 0,-3 10 16,1-1-16,1-14 0,-4 14 31,3-5-31,3-17 0,-3 21 16,4-7-16,4-10 0,-4 15 15,2-5-15,4-10 0,-1 16 16,0-10-16,3-14 0,-4 13 16,2-5-16,6-16 0,-5 20 15,3-8 1,-1-12-16,-2 18 16,2-11-16,5-11 0,-10 17 15,-2-4-15,5-19 0,-8 26 16,-3-8-16,1-16 0,-4 23 15,-2-8 1,-3-12-16,-1 21 16,-4-5-16,-9-13 0,4 20 15,-7-1-15,-8-20 0,3 23 16,-9-1-16,-8-16 0,8 24 16,-10-5-1,-7-10-15,9 21 16,-7 0-16,-15-9 0,14 16 15,-9 5-15,-15-9 0,14 15 16,-13 5 0,-12-5-16,15 14 0,-8 5 0,-20-4 15,19 9 1,-7 7-16,-16-5 0,16 9 16,-1 6-16,-15-1 0,19 6 15,-2 5-15,-18 8 0,24-2 16,-6 5-16,-16 9 0,21-4 15,-3 5-15,-12 11 0,17-6 16,-3 7-16,-10 10 0,17-8 31,-2 8-31,-9 8 0,17-6 16,0 8-16,-8 9 0,14-10 16,-1 8-16,-10 15 0,13-16 15,1 9-15,-7 10 0,11-11 16,-1 3-16,-10 18 0,13-17 31,2 8-31,-10 16 0,14-16 16,-2 4-16,-7 19 0,14-17 15,-1 7-15,-7 16 0,11-17 16,-1 5-16,-6 18 0,12-19 16,2 9-16,-6 15 0,9-21 31,3 4-31,-5 17 0,10-23 15,4 2-15,7 18 0,0-22 16,6 1-16,8 15 0,0-21 16,1 1-16,4 16 0,0-30 15,8 8-15,13 13 0,-6-19 16,8-3-16,11 16 0,-5-19 16,5 2-16,15 7 0,-8-17 15,3 6-15,14 9 0,-10-15 31,1 0-31,13 11 0,-10-14 16,7-3-16,17 13 0,-14-16 16,10 0-16,14 7 0,-16-15 15,7-3-15,18 1 0,-19-11 16,1-5-16,20-1 0,-21-9 16,2-6-16,13-7 0,-17-2 15,4-11-15,14-4 0,-21-3 16,4-6-16,14-6 15,-19 5 1,4-7-16,13-8 0,-18 4 16,3-5-16,21-17 0,-25 9 15,2-10-15,13-19 0,-20 9 16,1-13-16,8-17 0,-15 11 16,-7-4-1,12-20-15,-18 18 16,-2-10-16,5-23 0,-14 21 15,-5-8-15,9-18 0,-15 21 16,1 0-16,2-29 0,-9 26 16,-5-6-16,-1-18 0,-6 22 15,-8-8-15,-1-19 0,-2 25 32,-12-5-32,-6-17 0,-1 25 15,-2-3-15,-12-20 0,3 28 16,-4 1-16,-14-22 0,10 27 15,-7-6-15,-9-19 0,9 28 32,-7-6-32,-13-14 0,14 26 15,-8 0-15,-9-11 0,10 23 16,2-2-16,-22-7 0,12 21 16,-9 4-16,-16-5 0,18 17 31,-11 6-31,-20-1 0,20 12 15,-3 4-15,-18-3 0,20 9 16,-4 6-16,-21 2 0,23 9 16,-3 5-16,-16 10 0,19-5 31,0 15-31,-12 8 0,18-2 16,-2 7-16,-14 14 0,19-7 15,-4 7-15,-11 14 0,17-10 16,-2 11-16,-9 16 0,17-8 15,0 2-15,-14 20 0,15-18 16,0 15-16,-11 15 0,12-11 16,-1 5-16,-7 22 0,19-19 15,-3 10-15,-7 17 0,15-16 32,3 9-32,0 20 0,12-17 15,3 0-15,-4 27 0,13-28 16,2 7-16,-2 17 0,8-24 15,-1 5-15,-2 23 0,3-27 16,1 2-16,-4 16 0,7-19 16,1-11-16,-1 8 0,-1-1 15,4-61 1,4-56-16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19-10-02T15:55:53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15796 1455 0,'-27'0'328,"-13"40"-312,14 0-16,0-14 31,26 1-15,-14-14 15,14 0 0,0 13 1,-26 1-32,-14 52 15,27-52 1,-13 52 0,12-52-1,-12-1 1,26 0-1,-27 27 1,14-39 0,0 12-1,-14 67 1,14-40 0,-13 26-1,26-53 1,-13 14-1,-14-13 1,14-1 0,-14 27-1,27-40 1,-53 40 0,53-26 30</inkml:trace>
  <inkml:trace contextRef="#ctx0" brushRef="#br0" timeOffset="4119.983">10081 4551 0,'-14'0'63,"-12"0"-32,-1 26-31,14-12 16,-13 25-1,13 27 1,-14-26-16,14 0 16,-40 39-1,-26 40 1,39-39-1,-13-14 1,40-27 15,0-25-31,-14 12 32,1 1-17,-14 12 1,13-12-1,-39 39 1,13-26 0,14-1-1,39-26 1,-27 14 0,-12 13 15,12-14-16,14-13 17,-40 67-32,40-54 15,0-13-15,-27 27 47,13-27-31,27 0-1,-39 14 1,-27 13 0,-27 13-1,66-27-15,-105 67 16,79-54 0,14-12-1,25-14 1,1 0-1,-13 14 1,-1-14 31,1 40-31,-1-27-1,-65 80 1,65-79-1,1-1 1,13-13 0,-14 14-1,14-1 1,-40 27 0,0 13-1,0 0 1,40-52-1,0 12 1,-27 27 0,-26 13-1,53-53 17,-40 53-17,39-52 1,1-1-1,-26 27 1,-1 26 0,27-40-1,-27 27 1,0-13 0,1 39-1,-54 40 1,40-53-16,13 1 15,-13-15 1,-66 94 0,80-120-1,25-12 17,-12 12-17,13-13 1,-27 40-1,14-26 1,-14 39 0,-13-13-1,-26 26 17,39-39-32,-79 66 15,39-27 1,-131 133 15,92-80-15,92-79 15,-79 225-15,1-53-1,52-159 1,13 53-1,40-106 1,-26 14 0,12 12-1,-12 1 1,26-27 0,0 27-16,-13 13 15,-14 13 1,-13-40-1,27 14 1,-26 0 15,25-27-15,1 0 0,13-92 249,79 13-249,-26 0-16,40-40 15,66-119 1,-40 66 0,13 14-1,-66 78 1,-26 14-16,-14 14 16,54-67 15,-80 93-16,13-14 17</inkml:trace>
  <inkml:trace contextRef="#ctx0" brushRef="#br0" timeOffset="24344.92">3625 4260 0,'0'79'47,"0"27"-47,0 26 16,0 146-1,0-40 1,0-26-1,0-27 1,13-132 0,-13 0-1,0-13 1,0 26-16,0 13 47,26 53-32,-26-79 1,0 27 0,14 12-1,-14-39 1,0-40 0,0 80-1,0-80 1,0 14 15,13-14-15,0 0-16</inkml:trace>
  <inkml:trace contextRef="#ctx0" brushRef="#br0" timeOffset="25088.932">3797 6363 0,'13'0'47,"27"0"140,-1 0-171,1 0-16,39 0 16,-12 0-1,-28-13-15,41-27 16,-41 27 109,14 13-110,0-13-15,119-40 16,-79 26-16,26 1 16,13-40 15</inkml:trace>
  <inkml:trace contextRef="#ctx0" brushRef="#br0" timeOffset="26271.769">3334 5093 0,'13'0'93,"27"0"-77,26 0 0,13 0-16,106 0 15,-105 0 16,131 0-31,266 0 16,-398 0 0</inkml:trace>
  <inkml:trace contextRef="#ctx0" brushRef="#br0" timeOffset="27611.191">3254 4048 0,'14'-13'63,"39"13"-32,-14 0-31,173 0 15,39 0 1,-92 0 0,-66 0-1,12 0 1,160-13 0,-252 13-1,14 0 95,12-27-95,14 27-15,-26-26 16,12 26-16,-25-13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19-10-02T15:57:06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24335 7328 0,'0'0'0,"-4"-2"16,2 0-1,0-4 1,2 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37f20799c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37f20799c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37f20799c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37f20799c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37f20799c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37f20799c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37f20799c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37f20799c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37f20799c_0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37f20799c_0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37f20799c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37f20799c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37f20799c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37f20799c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37f20799c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37f20799c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37f20799c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37f20799c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37f20799c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37f20799c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Climate, Location, Natural Resources, and Population Distribution of Europe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"/>
          <p:cNvSpPr txBox="1">
            <a:spLocks noGrp="1"/>
          </p:cNvSpPr>
          <p:nvPr>
            <p:ph type="title"/>
          </p:nvPr>
        </p:nvSpPr>
        <p:spPr>
          <a:xfrm>
            <a:off x="1303800" y="253250"/>
            <a:ext cx="70305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Country #3: Germany</a:t>
            </a:r>
            <a:endParaRPr/>
          </a:p>
        </p:txBody>
      </p:sp>
      <p:sp>
        <p:nvSpPr>
          <p:cNvPr id="323" name="Google Shape;323;p21"/>
          <p:cNvSpPr txBox="1">
            <a:spLocks noGrp="1"/>
          </p:cNvSpPr>
          <p:nvPr>
            <p:ph type="body" idx="1"/>
          </p:nvPr>
        </p:nvSpPr>
        <p:spPr>
          <a:xfrm>
            <a:off x="1303800" y="834200"/>
            <a:ext cx="7030500" cy="40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FF"/>
                </a:solidFill>
              </a:rPr>
              <a:t>Location:</a:t>
            </a:r>
            <a:r>
              <a:rPr lang="en" sz="1800" b="1">
                <a:solidFill>
                  <a:srgbClr val="000000"/>
                </a:solidFill>
              </a:rPr>
              <a:t> </a:t>
            </a:r>
            <a:r>
              <a:rPr lang="en" sz="1800">
                <a:solidFill>
                  <a:srgbClr val="000000"/>
                </a:solidFill>
              </a:rPr>
              <a:t>Central Europe - bordered by many countries</a:t>
            </a:r>
            <a:endParaRPr sz="1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FF"/>
                </a:solidFill>
              </a:rPr>
              <a:t>Climate:  </a:t>
            </a:r>
            <a:r>
              <a:rPr lang="en" sz="1800">
                <a:solidFill>
                  <a:srgbClr val="000000"/>
                </a:solidFill>
              </a:rPr>
              <a:t>Western Side: warm summers with mild winters</a:t>
            </a:r>
            <a:endParaRPr sz="1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		 Eastern Side: cold harsh winters, long hot summers</a:t>
            </a:r>
            <a:endParaRPr sz="1800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FF"/>
                </a:solidFill>
              </a:rPr>
              <a:t>Natural Resource: </a:t>
            </a:r>
            <a:r>
              <a:rPr lang="en" sz="1800">
                <a:solidFill>
                  <a:srgbClr val="000000"/>
                </a:solidFill>
              </a:rPr>
              <a:t>1</a:t>
            </a:r>
            <a:r>
              <a:rPr lang="en" sz="1800" b="1">
                <a:solidFill>
                  <a:srgbClr val="FF00FF"/>
                </a:solidFill>
              </a:rPr>
              <a:t>. </a:t>
            </a:r>
            <a:r>
              <a:rPr lang="en" sz="1800">
                <a:solidFill>
                  <a:srgbClr val="000000"/>
                </a:solidFill>
              </a:rPr>
              <a:t>coal and iron ore that supports its auto              industry and energy industry</a:t>
            </a:r>
            <a:endParaRPr sz="1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  2. Abundance of arable land and timber industry</a:t>
            </a:r>
            <a:endParaRPr sz="1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FF00FF"/>
                </a:solidFill>
              </a:rPr>
              <a:t>Population Distribution:  </a:t>
            </a:r>
            <a:r>
              <a:rPr lang="en" sz="1800">
                <a:solidFill>
                  <a:srgbClr val="000000"/>
                </a:solidFill>
              </a:rPr>
              <a:t>Mostly urban (cities) in WEST Germany near Rhine River. Rhine plays major role in transporting goods and people. Biggest city: Berlin (east)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725" y="623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98820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3620" y="152400"/>
            <a:ext cx="387871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519E-C7DB-4C33-957F-11DDFDE8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people live in the UK, Russia, and Germany?</a:t>
            </a:r>
          </a:p>
        </p:txBody>
      </p:sp>
    </p:spTree>
    <p:extLst>
      <p:ext uri="{BB962C8B-B14F-4D97-AF65-F5344CB8AC3E}">
        <p14:creationId xmlns:p14="http://schemas.microsoft.com/office/powerpoint/2010/main" val="170117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Country #1: United Kingdom</a:t>
            </a:r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body" idx="1"/>
          </p:nvPr>
        </p:nvSpPr>
        <p:spPr>
          <a:xfrm>
            <a:off x="828600" y="1437200"/>
            <a:ext cx="7505700" cy="30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</a:rPr>
              <a:t>Location:</a:t>
            </a:r>
            <a:r>
              <a:rPr lang="en" sz="1800"/>
              <a:t> Coast of Western Europe, across the English Channel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</a:rPr>
              <a:t>Climate: </a:t>
            </a:r>
            <a:r>
              <a:rPr lang="en" sz="1800"/>
              <a:t>1. Mild with frequent rainfall. Leads to abundant arable land.</a:t>
            </a:r>
            <a:endParaRPr sz="1800"/>
          </a:p>
          <a:p>
            <a:pPr marL="45720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    2. Heavily impacted by gulf stream ocean currents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</a:rPr>
              <a:t>Natural Resources: </a:t>
            </a:r>
            <a:r>
              <a:rPr lang="en" sz="1800"/>
              <a:t>coal, iron ore, natural gas, petroleum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accent6"/>
                </a:solidFill>
              </a:rPr>
              <a:t>Population Distribution</a:t>
            </a:r>
            <a:r>
              <a:rPr lang="en" sz="1800"/>
              <a:t>: In urban areas (cities) - LONDON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425" y="1884825"/>
            <a:ext cx="304800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525"/>
            <a:ext cx="6334000" cy="16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0350" y="216475"/>
            <a:ext cx="3048000" cy="4710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Country #2: Russia</a:t>
            </a:r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body" idx="1"/>
          </p:nvPr>
        </p:nvSpPr>
        <p:spPr>
          <a:xfrm>
            <a:off x="1303800" y="1284550"/>
            <a:ext cx="7030500" cy="32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</a:rPr>
              <a:t>Location: </a:t>
            </a:r>
            <a:r>
              <a:rPr lang="en" sz="1800">
                <a:solidFill>
                  <a:srgbClr val="000000"/>
                </a:solidFill>
              </a:rPr>
              <a:t>Both Europe and Asia</a:t>
            </a:r>
            <a:endParaRPr sz="1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</a:rPr>
              <a:t>Climate: </a:t>
            </a:r>
            <a:r>
              <a:rPr lang="en" sz="1800">
                <a:solidFill>
                  <a:srgbClr val="000000"/>
                </a:solidFill>
              </a:rPr>
              <a:t>Cool summers and harsh winters, Asian side has permafrost (permanently frozen ground) </a:t>
            </a:r>
            <a:endParaRPr sz="1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</a:rPr>
              <a:t>Natural Resources: </a:t>
            </a:r>
            <a:r>
              <a:rPr lang="en" sz="1800">
                <a:solidFill>
                  <a:srgbClr val="000000"/>
                </a:solidFill>
              </a:rPr>
              <a:t>Timber, mining of oil, natural gas, gold, iron ore, and coal found in Ural mountains and throughout Russia. </a:t>
            </a:r>
            <a:r>
              <a:rPr lang="en" sz="1800">
                <a:solidFill>
                  <a:srgbClr val="FF0000"/>
                </a:solidFill>
              </a:rPr>
              <a:t>***difficult to extract due to the permafrost</a:t>
            </a:r>
            <a:endParaRPr sz="1800">
              <a:solidFill>
                <a:srgbClr val="FF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</a:rPr>
              <a:t>Population Distribution: </a:t>
            </a:r>
            <a:r>
              <a:rPr lang="en" sz="1800">
                <a:solidFill>
                  <a:srgbClr val="000000"/>
                </a:solidFill>
              </a:rPr>
              <a:t>Most Russians live on “Europe Side” - 77%. Largest City is Moscow</a:t>
            </a:r>
            <a:endParaRPr sz="1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950" y="1276250"/>
            <a:ext cx="2365675" cy="23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152400"/>
            <a:ext cx="5543550" cy="41576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D3E0F4-B95D-4894-AD61-7958704E8471}"/>
                  </a:ext>
                </a:extLst>
              </p14:cNvPr>
              <p14:cNvContentPartPr/>
              <p14:nvPr/>
            </p14:nvContentPartPr>
            <p14:xfrm>
              <a:off x="912600" y="777600"/>
              <a:ext cx="5640840" cy="3258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D3E0F4-B95D-4894-AD61-7958704E84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3240" y="768240"/>
                <a:ext cx="5659560" cy="327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7" cy="469740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DB0B77-1DC1-4AA9-B2E7-E1723E252510}"/>
                  </a:ext>
                </a:extLst>
              </p14:cNvPr>
              <p14:cNvContentPartPr/>
              <p14:nvPr/>
            </p14:nvContentPartPr>
            <p14:xfrm>
              <a:off x="1171440" y="523800"/>
              <a:ext cx="4515480" cy="2972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DB0B77-1DC1-4AA9-B2E7-E1723E2525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2080" y="514440"/>
                <a:ext cx="4534200" cy="299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188" y="436613"/>
            <a:ext cx="7063625" cy="42702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8BD556-18DA-420F-993A-FD00149F3747}"/>
                  </a:ext>
                </a:extLst>
              </p14:cNvPr>
              <p14:cNvContentPartPr/>
              <p14:nvPr/>
            </p14:nvContentPartPr>
            <p14:xfrm>
              <a:off x="8757720" y="2634480"/>
              <a:ext cx="3240" cy="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8BD556-18DA-420F-993A-FD00149F37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48360" y="2625120"/>
                <a:ext cx="21960" cy="2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22350"/>
            <a:ext cx="7772400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On-screen Show (16:9)</PresentationFormat>
  <Paragraphs>20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Momentum</vt:lpstr>
      <vt:lpstr>Climate, Location, Natural Resources, and Population Distribution of Europe</vt:lpstr>
      <vt:lpstr>Where do people live in the UK, Russia, and Germany?</vt:lpstr>
      <vt:lpstr>Country #1: United Kingdom</vt:lpstr>
      <vt:lpstr>PowerPoint Presentation</vt:lpstr>
      <vt:lpstr>Country #2: Russia</vt:lpstr>
      <vt:lpstr>PowerPoint Presentation</vt:lpstr>
      <vt:lpstr>PowerPoint Presentation</vt:lpstr>
      <vt:lpstr>PowerPoint Presentation</vt:lpstr>
      <vt:lpstr>PowerPoint Presentation</vt:lpstr>
      <vt:lpstr>Country #3: Germany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Climate, Location, Natural Resources, and Population Distribution of Europe</dc:title>
  <cp:lastModifiedBy>Elizabeth Boyd</cp:lastModifiedBy>
  <cp:revision>11</cp:revision>
  <dcterms:modified xsi:type="dcterms:W3CDTF">2019-10-04T13:34:47Z</dcterms:modified>
</cp:coreProperties>
</file>